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8" r:id="rId2"/>
    <p:sldId id="259" r:id="rId3"/>
    <p:sldId id="262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03/09/15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9067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58b: </a:t>
            </a:r>
            <a:r>
              <a:rPr lang="en-US" dirty="0" err="1" smtClean="0"/>
              <a:t>Repaso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VIERNES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1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cultura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s-ES_tradnl" dirty="0" smtClean="0"/>
              <a:t>Copia y corrige la información falsa.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deporte numero uno en todas partes de España y Latinoamérica es el béisbol.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jóvenes latinoamericanos organizan partidos espontáneos de futbol en el gimnasio de su escuela, no en un parque o en la calle.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futbol es muy popular en Puerto Rico, Cuba y Venezuela.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Real Madrid es un equipo de béisbol.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9537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2882" y="609600"/>
            <a:ext cx="13146682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74638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 de vocabulario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0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smtClean="0"/>
              <a:t> EL JAI ALAI</a:t>
            </a:r>
            <a:endParaRPr lang="en-US" dirty="0" smtClean="0"/>
          </a:p>
          <a:p>
            <a:r>
              <a:rPr lang="en-US" dirty="0" smtClean="0"/>
              <a:t>STUDY </a:t>
            </a:r>
            <a:r>
              <a:rPr lang="en-US" dirty="0"/>
              <a:t>for EXAMEN: </a:t>
            </a:r>
            <a:r>
              <a:rPr lang="en-US" dirty="0" err="1"/>
              <a:t>Capitulo</a:t>
            </a:r>
            <a:r>
              <a:rPr lang="en-US" dirty="0"/>
              <a:t> 5 ON </a:t>
            </a:r>
            <a:r>
              <a:rPr lang="en-US" b="1" u="sng" dirty="0" smtClean="0"/>
              <a:t>FRIDAY</a:t>
            </a:r>
            <a:r>
              <a:rPr lang="en-US" dirty="0" smtClean="0"/>
              <a:t>!</a:t>
            </a:r>
            <a:endParaRPr lang="en-US" dirty="0"/>
          </a:p>
          <a:p>
            <a:pPr lvl="1"/>
            <a:r>
              <a:rPr lang="en-US" dirty="0"/>
              <a:t>Sport vocabulary</a:t>
            </a:r>
          </a:p>
          <a:p>
            <a:pPr lvl="1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ie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Oue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Uue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Gustar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Interesar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Aburrir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Roberto Clemente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22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</TotalTime>
  <Words>135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03/09/15</vt:lpstr>
      <vt:lpstr>Practica de cultura</vt:lpstr>
      <vt:lpstr>PowerPoint Presentation</vt:lpstr>
      <vt:lpstr>Tarea 58b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42</cp:revision>
  <cp:lastPrinted>2015-03-06T14:39:33Z</cp:lastPrinted>
  <dcterms:created xsi:type="dcterms:W3CDTF">2014-12-08T18:42:55Z</dcterms:created>
  <dcterms:modified xsi:type="dcterms:W3CDTF">2015-03-09T15:29:10Z</dcterms:modified>
</cp:coreProperties>
</file>